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430" r:id="rId2"/>
    <p:sldId id="436" r:id="rId3"/>
    <p:sldId id="439" r:id="rId4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CAMBIO DE CERRADURA DE CORTINA DE ENTRADA PRINCIPAL.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DF USULUTAN</a:t>
            </a:r>
            <a:endParaRPr lang="es-ES" sz="2000" dirty="0"/>
          </a:p>
          <a:p>
            <a:r>
              <a:rPr lang="es-GT" sz="1800" dirty="0" smtClean="0"/>
              <a:t>09/09/2021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7200" y="38494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572000" y="2949816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CAMBIO DE CERRADURA EN CORTINA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92" y="955567"/>
            <a:ext cx="4369068" cy="245760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732" y="3565350"/>
            <a:ext cx="4369068" cy="245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637168" y="429199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809194" y="292154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s-ES" dirty="0"/>
              <a:t>CAMBIO DE CERRADURA EN CORTINA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11" y="945386"/>
            <a:ext cx="4627498" cy="260296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694" y="3683540"/>
            <a:ext cx="4448801" cy="250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32718</TotalTime>
  <Words>56</Words>
  <Application>Microsoft Office PowerPoint</Application>
  <PresentationFormat>Presentación en pantalla (4:3)</PresentationFormat>
  <Paragraphs>15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CAMBIO DE CERRADURA EN CORTINA</vt:lpstr>
      <vt:lpstr>CAMBIO DE CERRADURA EN CORTINA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500</cp:revision>
  <cp:lastPrinted>2009-09-18T02:25:51Z</cp:lastPrinted>
  <dcterms:created xsi:type="dcterms:W3CDTF">2007-05-31T16:27:58Z</dcterms:created>
  <dcterms:modified xsi:type="dcterms:W3CDTF">2021-09-10T17:49:22Z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